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7" r:id="rId2"/>
    <p:sldId id="258" r:id="rId3"/>
    <p:sldId id="425" r:id="rId4"/>
    <p:sldId id="426" r:id="rId5"/>
    <p:sldId id="427" r:id="rId6"/>
    <p:sldId id="428" r:id="rId7"/>
    <p:sldId id="429" r:id="rId8"/>
    <p:sldId id="332" r:id="rId9"/>
    <p:sldId id="431" r:id="rId10"/>
    <p:sldId id="435" r:id="rId11"/>
    <p:sldId id="438" r:id="rId12"/>
    <p:sldId id="437" r:id="rId13"/>
    <p:sldId id="439" r:id="rId14"/>
    <p:sldId id="440" r:id="rId15"/>
    <p:sldId id="441" r:id="rId16"/>
    <p:sldId id="432" r:id="rId17"/>
    <p:sldId id="442" r:id="rId18"/>
    <p:sldId id="443" r:id="rId19"/>
    <p:sldId id="444" r:id="rId20"/>
    <p:sldId id="433" r:id="rId21"/>
    <p:sldId id="445" r:id="rId22"/>
    <p:sldId id="446" r:id="rId23"/>
    <p:sldId id="454" r:id="rId24"/>
    <p:sldId id="434" r:id="rId25"/>
    <p:sldId id="447" r:id="rId26"/>
    <p:sldId id="448" r:id="rId27"/>
    <p:sldId id="449" r:id="rId28"/>
    <p:sldId id="450" r:id="rId29"/>
    <p:sldId id="451" r:id="rId30"/>
    <p:sldId id="452" r:id="rId31"/>
    <p:sldId id="453" r:id="rId32"/>
    <p:sldId id="409" r:id="rId3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652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276DEB-9ECF-474F-8641-C8D9886C5626}" v="50" dt="2019-01-27T11:31:05.5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457" autoAdjust="0"/>
    <p:restoredTop sz="96301" autoAdjust="0"/>
  </p:normalViewPr>
  <p:slideViewPr>
    <p:cSldViewPr>
      <p:cViewPr>
        <p:scale>
          <a:sx n="92" d="100"/>
          <a:sy n="92" d="100"/>
        </p:scale>
        <p:origin x="624" y="1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0" y="-96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is, Gareth" userId="0ca0577c-2ada-4abb-9a17-e7a804bbaaa5" providerId="ADAL" clId="{8D276DEB-9ECF-474F-8641-C8D9886C5626}"/>
    <pc:docChg chg="undo redo custSel addSld delSld modSld sldOrd modMainMaster">
      <pc:chgData name="Lewis, Gareth" userId="0ca0577c-2ada-4abb-9a17-e7a804bbaaa5" providerId="ADAL" clId="{8D276DEB-9ECF-474F-8641-C8D9886C5626}" dt="2019-01-27T11:31:10.056" v="4346" actId="478"/>
      <pc:docMkLst>
        <pc:docMk/>
      </pc:docMkLst>
      <pc:sldChg chg="modSp">
        <pc:chgData name="Lewis, Gareth" userId="0ca0577c-2ada-4abb-9a17-e7a804bbaaa5" providerId="ADAL" clId="{8D276DEB-9ECF-474F-8641-C8D9886C5626}" dt="2019-01-12T14:24:04.301" v="60" actId="20577"/>
        <pc:sldMkLst>
          <pc:docMk/>
          <pc:sldMk cId="0" sldId="257"/>
        </pc:sldMkLst>
        <pc:spChg chg="mod">
          <ac:chgData name="Lewis, Gareth" userId="0ca0577c-2ada-4abb-9a17-e7a804bbaaa5" providerId="ADAL" clId="{8D276DEB-9ECF-474F-8641-C8D9886C5626}" dt="2019-01-12T14:24:04.301" v="60" actId="20577"/>
          <ac:spMkLst>
            <pc:docMk/>
            <pc:sldMk cId="0" sldId="257"/>
            <ac:spMk id="1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27T11:08:48.739" v="3828"/>
        <pc:sldMkLst>
          <pc:docMk/>
          <pc:sldMk cId="0" sldId="258"/>
        </pc:sldMkLst>
        <pc:spChg chg="mod">
          <ac:chgData name="Lewis, Gareth" userId="0ca0577c-2ada-4abb-9a17-e7a804bbaaa5" providerId="ADAL" clId="{8D276DEB-9ECF-474F-8641-C8D9886C5626}" dt="2019-01-27T11:08:48.739" v="3828"/>
          <ac:spMkLst>
            <pc:docMk/>
            <pc:sldMk cId="0" sldId="258"/>
            <ac:spMk id="3" creationId="{00000000-0000-0000-0000-000000000000}"/>
          </ac:spMkLst>
        </pc:spChg>
      </pc:sldChg>
      <pc:sldChg chg="addSp modSp">
        <pc:chgData name="Lewis, Gareth" userId="0ca0577c-2ada-4abb-9a17-e7a804bbaaa5" providerId="ADAL" clId="{8D276DEB-9ECF-474F-8641-C8D9886C5626}" dt="2019-01-27T11:03:21.100" v="3731" actId="20577"/>
        <pc:sldMkLst>
          <pc:docMk/>
          <pc:sldMk cId="1742227460" sldId="332"/>
        </pc:sldMkLst>
        <pc:graphicFrameChg chg="modGraphic">
          <ac:chgData name="Lewis, Gareth" userId="0ca0577c-2ada-4abb-9a17-e7a804bbaaa5" providerId="ADAL" clId="{8D276DEB-9ECF-474F-8641-C8D9886C5626}" dt="2019-01-27T11:03:21.100" v="3731" actId="20577"/>
          <ac:graphicFrameMkLst>
            <pc:docMk/>
            <pc:sldMk cId="1742227460" sldId="332"/>
            <ac:graphicFrameMk id="6" creationId="{00000000-0000-0000-0000-000000000000}"/>
          </ac:graphicFrameMkLst>
        </pc:graphicFrameChg>
        <pc:graphicFrameChg chg="add mod modGraphic">
          <ac:chgData name="Lewis, Gareth" userId="0ca0577c-2ada-4abb-9a17-e7a804bbaaa5" providerId="ADAL" clId="{8D276DEB-9ECF-474F-8641-C8D9886C5626}" dt="2019-01-12T14:27:52.855" v="223" actId="20577"/>
          <ac:graphicFrameMkLst>
            <pc:docMk/>
            <pc:sldMk cId="1742227460" sldId="332"/>
            <ac:graphicFrameMk id="7" creationId="{1FDBB499-B236-453B-BFE1-0247D66A5A2D}"/>
          </ac:graphicFrameMkLst>
        </pc:graphicFrameChg>
        <pc:graphicFrameChg chg="modGraphic">
          <ac:chgData name="Lewis, Gareth" userId="0ca0577c-2ada-4abb-9a17-e7a804bbaaa5" providerId="ADAL" clId="{8D276DEB-9ECF-474F-8641-C8D9886C5626}" dt="2019-01-12T14:29:24.436" v="303" actId="207"/>
          <ac:graphicFrameMkLst>
            <pc:docMk/>
            <pc:sldMk cId="1742227460" sldId="332"/>
            <ac:graphicFrameMk id="10" creationId="{00000000-0000-0000-0000-000000000000}"/>
          </ac:graphicFrameMkLst>
        </pc:graphicFrameChg>
      </pc:sldChg>
      <pc:sldChg chg="modSp">
        <pc:chgData name="Lewis, Gareth" userId="0ca0577c-2ada-4abb-9a17-e7a804bbaaa5" providerId="ADAL" clId="{8D276DEB-9ECF-474F-8641-C8D9886C5626}" dt="2019-01-27T11:03:04.244" v="3728" actId="20577"/>
        <pc:sldMkLst>
          <pc:docMk/>
          <pc:sldMk cId="0" sldId="334"/>
        </pc:sldMkLst>
        <pc:spChg chg="mod">
          <ac:chgData name="Lewis, Gareth" userId="0ca0577c-2ada-4abb-9a17-e7a804bbaaa5" providerId="ADAL" clId="{8D276DEB-9ECF-474F-8641-C8D9886C5626}" dt="2019-01-27T11:03:04.244" v="3728" actId="20577"/>
          <ac:spMkLst>
            <pc:docMk/>
            <pc:sldMk cId="0" sldId="334"/>
            <ac:spMk id="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27T11:09:08.371" v="3835" actId="20577"/>
        <pc:sldMkLst>
          <pc:docMk/>
          <pc:sldMk cId="0" sldId="335"/>
        </pc:sldMkLst>
        <pc:spChg chg="mod">
          <ac:chgData name="Lewis, Gareth" userId="0ca0577c-2ada-4abb-9a17-e7a804bbaaa5" providerId="ADAL" clId="{8D276DEB-9ECF-474F-8641-C8D9886C5626}" dt="2019-01-27T11:09:08.371" v="3835" actId="20577"/>
          <ac:spMkLst>
            <pc:docMk/>
            <pc:sldMk cId="0" sldId="335"/>
            <ac:spMk id="3" creationId="{00000000-0000-0000-0000-000000000000}"/>
          </ac:spMkLst>
        </pc:spChg>
      </pc:sldChg>
      <pc:sldChg chg="modSp">
        <pc:chgData name="Lewis, Gareth" userId="0ca0577c-2ada-4abb-9a17-e7a804bbaaa5" providerId="ADAL" clId="{8D276DEB-9ECF-474F-8641-C8D9886C5626}" dt="2019-01-13T14:45:47.631" v="3562" actId="20577"/>
        <pc:sldMkLst>
          <pc:docMk/>
          <pc:sldMk cId="0" sldId="409"/>
        </pc:sldMkLst>
        <pc:spChg chg="mod">
          <ac:chgData name="Lewis, Gareth" userId="0ca0577c-2ada-4abb-9a17-e7a804bbaaa5" providerId="ADAL" clId="{8D276DEB-9ECF-474F-8641-C8D9886C5626}" dt="2019-01-13T14:45:47.631" v="3562" actId="20577"/>
          <ac:spMkLst>
            <pc:docMk/>
            <pc:sldMk cId="0" sldId="409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4:36:55.362" v="1111" actId="20577"/>
        <pc:sldMkLst>
          <pc:docMk/>
          <pc:sldMk cId="3854234756" sldId="410"/>
        </pc:sldMkLst>
        <pc:spChg chg="mod">
          <ac:chgData name="Lewis, Gareth" userId="0ca0577c-2ada-4abb-9a17-e7a804bbaaa5" providerId="ADAL" clId="{8D276DEB-9ECF-474F-8641-C8D9886C5626}" dt="2019-01-12T14:36:55.362" v="1111" actId="20577"/>
          <ac:spMkLst>
            <pc:docMk/>
            <pc:sldMk cId="3854234756" sldId="410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4:37:28.237" v="1174" actId="20577"/>
        <pc:sldMkLst>
          <pc:docMk/>
          <pc:sldMk cId="1133406884" sldId="411"/>
        </pc:sldMkLst>
        <pc:spChg chg="mod">
          <ac:chgData name="Lewis, Gareth" userId="0ca0577c-2ada-4abb-9a17-e7a804bbaaa5" providerId="ADAL" clId="{8D276DEB-9ECF-474F-8641-C8D9886C5626}" dt="2019-01-12T14:37:28.237" v="1174" actId="20577"/>
          <ac:spMkLst>
            <pc:docMk/>
            <pc:sldMk cId="1133406884" sldId="411"/>
            <ac:spMk id="3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2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3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4"/>
        </pc:sldMkLst>
      </pc:sldChg>
      <pc:sldChg chg="modSp add">
        <pc:chgData name="Lewis, Gareth" userId="0ca0577c-2ada-4abb-9a17-e7a804bbaaa5" providerId="ADAL" clId="{8D276DEB-9ECF-474F-8641-C8D9886C5626}" dt="2019-01-27T11:10:39.201" v="3882" actId="20577"/>
        <pc:sldMkLst>
          <pc:docMk/>
          <pc:sldMk cId="0" sldId="635"/>
        </pc:sldMkLst>
        <pc:spChg chg="mod">
          <ac:chgData name="Lewis, Gareth" userId="0ca0577c-2ada-4abb-9a17-e7a804bbaaa5" providerId="ADAL" clId="{8D276DEB-9ECF-474F-8641-C8D9886C5626}" dt="2019-01-27T11:10:39.201" v="3882" actId="20577"/>
          <ac:spMkLst>
            <pc:docMk/>
            <pc:sldMk cId="0" sldId="635"/>
            <ac:spMk id="3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36"/>
        </pc:sldMkLst>
      </pc:sldChg>
      <pc:sldChg chg="add">
        <pc:chgData name="Lewis, Gareth" userId="0ca0577c-2ada-4abb-9a17-e7a804bbaaa5" providerId="ADAL" clId="{8D276DEB-9ECF-474F-8641-C8D9886C5626}" dt="2019-01-12T14:42:30.282" v="1175"/>
        <pc:sldMkLst>
          <pc:docMk/>
          <pc:sldMk cId="0" sldId="640"/>
        </pc:sldMkLst>
      </pc:sldChg>
      <pc:sldChg chg="addSp modSp add">
        <pc:chgData name="Lewis, Gareth" userId="0ca0577c-2ada-4abb-9a17-e7a804bbaaa5" providerId="ADAL" clId="{8D276DEB-9ECF-474F-8641-C8D9886C5626}" dt="2019-01-12T14:49:30.107" v="1413" actId="20577"/>
        <pc:sldMkLst>
          <pc:docMk/>
          <pc:sldMk cId="1186911255" sldId="641"/>
        </pc:sldMkLst>
        <pc:spChg chg="mod">
          <ac:chgData name="Lewis, Gareth" userId="0ca0577c-2ada-4abb-9a17-e7a804bbaaa5" providerId="ADAL" clId="{8D276DEB-9ECF-474F-8641-C8D9886C5626}" dt="2019-01-12T14:49:30.107" v="1413" actId="20577"/>
          <ac:spMkLst>
            <pc:docMk/>
            <pc:sldMk cId="1186911255" sldId="641"/>
            <ac:spMk id="3" creationId="{00000000-0000-0000-0000-000000000000}"/>
          </ac:spMkLst>
        </pc:spChg>
        <pc:picChg chg="add mod">
          <ac:chgData name="Lewis, Gareth" userId="0ca0577c-2ada-4abb-9a17-e7a804bbaaa5" providerId="ADAL" clId="{8D276DEB-9ECF-474F-8641-C8D9886C5626}" dt="2019-01-12T14:48:50.790" v="1274" actId="1076"/>
          <ac:picMkLst>
            <pc:docMk/>
            <pc:sldMk cId="1186911255" sldId="641"/>
            <ac:picMk id="1026" creationId="{94C1F2A2-BA1D-405A-8746-01B8D514957C}"/>
          </ac:picMkLst>
        </pc:picChg>
        <pc:picChg chg="add mod">
          <ac:chgData name="Lewis, Gareth" userId="0ca0577c-2ada-4abb-9a17-e7a804bbaaa5" providerId="ADAL" clId="{8D276DEB-9ECF-474F-8641-C8D9886C5626}" dt="2019-01-12T14:48:48.582" v="1273" actId="14100"/>
          <ac:picMkLst>
            <pc:docMk/>
            <pc:sldMk cId="1186911255" sldId="641"/>
            <ac:picMk id="1028" creationId="{00208F58-A430-45DF-94A6-F3A8BC961500}"/>
          </ac:picMkLst>
        </pc:picChg>
      </pc:sldChg>
      <pc:sldChg chg="delSp modSp add">
        <pc:chgData name="Lewis, Gareth" userId="0ca0577c-2ada-4abb-9a17-e7a804bbaaa5" providerId="ADAL" clId="{8D276DEB-9ECF-474F-8641-C8D9886C5626}" dt="2019-01-12T14:52:32.624" v="1814" actId="20577"/>
        <pc:sldMkLst>
          <pc:docMk/>
          <pc:sldMk cId="1378757881" sldId="642"/>
        </pc:sldMkLst>
        <pc:spChg chg="mod">
          <ac:chgData name="Lewis, Gareth" userId="0ca0577c-2ada-4abb-9a17-e7a804bbaaa5" providerId="ADAL" clId="{8D276DEB-9ECF-474F-8641-C8D9886C5626}" dt="2019-01-12T14:52:32.624" v="1814" actId="20577"/>
          <ac:spMkLst>
            <pc:docMk/>
            <pc:sldMk cId="1378757881" sldId="642"/>
            <ac:spMk id="3" creationId="{00000000-0000-0000-0000-000000000000}"/>
          </ac:spMkLst>
        </pc:spChg>
        <pc:picChg chg="del">
          <ac:chgData name="Lewis, Gareth" userId="0ca0577c-2ada-4abb-9a17-e7a804bbaaa5" providerId="ADAL" clId="{8D276DEB-9ECF-474F-8641-C8D9886C5626}" dt="2019-01-12T14:49:45.145" v="1415" actId="478"/>
          <ac:picMkLst>
            <pc:docMk/>
            <pc:sldMk cId="1378757881" sldId="642"/>
            <ac:picMk id="1026" creationId="{94C1F2A2-BA1D-405A-8746-01B8D514957C}"/>
          </ac:picMkLst>
        </pc:picChg>
        <pc:picChg chg="del">
          <ac:chgData name="Lewis, Gareth" userId="0ca0577c-2ada-4abb-9a17-e7a804bbaaa5" providerId="ADAL" clId="{8D276DEB-9ECF-474F-8641-C8D9886C5626}" dt="2019-01-12T14:49:45.952" v="1416" actId="478"/>
          <ac:picMkLst>
            <pc:docMk/>
            <pc:sldMk cId="1378757881" sldId="642"/>
            <ac:picMk id="1028" creationId="{00208F58-A430-45DF-94A6-F3A8BC961500}"/>
          </ac:picMkLst>
        </pc:picChg>
      </pc:sldChg>
      <pc:sldChg chg="addSp delSp modSp add">
        <pc:chgData name="Lewis, Gareth" userId="0ca0577c-2ada-4abb-9a17-e7a804bbaaa5" providerId="ADAL" clId="{8D276DEB-9ECF-474F-8641-C8D9886C5626}" dt="2019-01-12T14:54:31.923" v="1852" actId="207"/>
        <pc:sldMkLst>
          <pc:docMk/>
          <pc:sldMk cId="2520008228" sldId="643"/>
        </pc:sldMkLst>
        <pc:spChg chg="mod">
          <ac:chgData name="Lewis, Gareth" userId="0ca0577c-2ada-4abb-9a17-e7a804bbaaa5" providerId="ADAL" clId="{8D276DEB-9ECF-474F-8641-C8D9886C5626}" dt="2019-01-12T14:53:49.299" v="1840" actId="6549"/>
          <ac:spMkLst>
            <pc:docMk/>
            <pc:sldMk cId="2520008228" sldId="643"/>
            <ac:spMk id="3" creationId="{00000000-0000-0000-0000-000000000000}"/>
          </ac:spMkLst>
        </pc:spChg>
        <pc:spChg chg="del mod">
          <ac:chgData name="Lewis, Gareth" userId="0ca0577c-2ada-4abb-9a17-e7a804bbaaa5" providerId="ADAL" clId="{8D276DEB-9ECF-474F-8641-C8D9886C5626}" dt="2019-01-12T14:53:52.297" v="1842" actId="478"/>
          <ac:spMkLst>
            <pc:docMk/>
            <pc:sldMk cId="2520008228" sldId="643"/>
            <ac:spMk id="4" creationId="{00000000-0000-0000-0000-000000000000}"/>
          </ac:spMkLst>
        </pc:spChg>
        <pc:grpChg chg="add mod">
          <ac:chgData name="Lewis, Gareth" userId="0ca0577c-2ada-4abb-9a17-e7a804bbaaa5" providerId="ADAL" clId="{8D276DEB-9ECF-474F-8641-C8D9886C5626}" dt="2019-01-12T14:54:31.923" v="1852" actId="207"/>
          <ac:grpSpMkLst>
            <pc:docMk/>
            <pc:sldMk cId="2520008228" sldId="643"/>
            <ac:grpSpMk id="5" creationId="{A22A2F09-ED0C-4FA7-8E33-F43E8BF5128A}"/>
          </ac:grpSpMkLst>
        </pc:grpChg>
        <pc:picChg chg="del">
          <ac:chgData name="Lewis, Gareth" userId="0ca0577c-2ada-4abb-9a17-e7a804bbaaa5" providerId="ADAL" clId="{8D276DEB-9ECF-474F-8641-C8D9886C5626}" dt="2019-01-12T14:53:37.673" v="1816" actId="478"/>
          <ac:picMkLst>
            <pc:docMk/>
            <pc:sldMk cId="2520008228" sldId="643"/>
            <ac:picMk id="65538" creationId="{00000000-0000-0000-0000-000000000000}"/>
          </ac:picMkLst>
        </pc:picChg>
      </pc:sldChg>
      <pc:sldChg chg="delSp modSp add">
        <pc:chgData name="Lewis, Gareth" userId="0ca0577c-2ada-4abb-9a17-e7a804bbaaa5" providerId="ADAL" clId="{8D276DEB-9ECF-474F-8641-C8D9886C5626}" dt="2019-01-12T14:56:13.650" v="1858" actId="478"/>
        <pc:sldMkLst>
          <pc:docMk/>
          <pc:sldMk cId="0" sldId="650"/>
        </pc:sldMkLst>
        <pc:spChg chg="mod">
          <ac:chgData name="Lewis, Gareth" userId="0ca0577c-2ada-4abb-9a17-e7a804bbaaa5" providerId="ADAL" clId="{8D276DEB-9ECF-474F-8641-C8D9886C5626}" dt="2019-01-12T14:56:11.299" v="1857" actId="5793"/>
          <ac:spMkLst>
            <pc:docMk/>
            <pc:sldMk cId="0" sldId="650"/>
            <ac:spMk id="3" creationId="{00000000-0000-0000-0000-000000000000}"/>
          </ac:spMkLst>
        </pc:spChg>
        <pc:spChg chg="del">
          <ac:chgData name="Lewis, Gareth" userId="0ca0577c-2ada-4abb-9a17-e7a804bbaaa5" providerId="ADAL" clId="{8D276DEB-9ECF-474F-8641-C8D9886C5626}" dt="2019-01-12T14:56:13.650" v="1858" actId="478"/>
          <ac:spMkLst>
            <pc:docMk/>
            <pc:sldMk cId="0" sldId="650"/>
            <ac:spMk id="4" creationId="{00000000-0000-0000-0000-000000000000}"/>
          </ac:spMkLst>
        </pc:spChg>
      </pc:sldChg>
      <pc:sldChg chg="add">
        <pc:chgData name="Lewis, Gareth" userId="0ca0577c-2ada-4abb-9a17-e7a804bbaaa5" providerId="ADAL" clId="{8D276DEB-9ECF-474F-8641-C8D9886C5626}" dt="2019-01-12T14:56:00.137" v="1853"/>
        <pc:sldMkLst>
          <pc:docMk/>
          <pc:sldMk cId="0" sldId="651"/>
        </pc:sldMkLst>
      </pc:sldChg>
      <pc:sldChg chg="add">
        <pc:chgData name="Lewis, Gareth" userId="0ca0577c-2ada-4abb-9a17-e7a804bbaaa5" providerId="ADAL" clId="{8D276DEB-9ECF-474F-8641-C8D9886C5626}" dt="2019-01-12T14:56:00.137" v="1853"/>
        <pc:sldMkLst>
          <pc:docMk/>
          <pc:sldMk cId="0" sldId="652"/>
        </pc:sldMkLst>
      </pc:sldChg>
      <pc:sldChg chg="modSp add">
        <pc:chgData name="Lewis, Gareth" userId="0ca0577c-2ada-4abb-9a17-e7a804bbaaa5" providerId="ADAL" clId="{8D276DEB-9ECF-474F-8641-C8D9886C5626}" dt="2019-01-12T14:56:59.098" v="1874" actId="20577"/>
        <pc:sldMkLst>
          <pc:docMk/>
          <pc:sldMk cId="0" sldId="653"/>
        </pc:sldMkLst>
        <pc:spChg chg="mod">
          <ac:chgData name="Lewis, Gareth" userId="0ca0577c-2ada-4abb-9a17-e7a804bbaaa5" providerId="ADAL" clId="{8D276DEB-9ECF-474F-8641-C8D9886C5626}" dt="2019-01-12T14:56:59.098" v="1874" actId="20577"/>
          <ac:spMkLst>
            <pc:docMk/>
            <pc:sldMk cId="0" sldId="653"/>
            <ac:spMk id="3" creationId="{00000000-0000-0000-0000-000000000000}"/>
          </ac:spMkLst>
        </pc:spChg>
      </pc:sldChg>
      <pc:sldChg chg="addSp delSp modSp add">
        <pc:chgData name="Lewis, Gareth" userId="0ca0577c-2ada-4abb-9a17-e7a804bbaaa5" providerId="ADAL" clId="{8D276DEB-9ECF-474F-8641-C8D9886C5626}" dt="2019-01-27T11:31:10.056" v="4346" actId="478"/>
        <pc:sldMkLst>
          <pc:docMk/>
          <pc:sldMk cId="0" sldId="654"/>
        </pc:sldMkLst>
        <pc:spChg chg="mod">
          <ac:chgData name="Lewis, Gareth" userId="0ca0577c-2ada-4abb-9a17-e7a804bbaaa5" providerId="ADAL" clId="{8D276DEB-9ECF-474F-8641-C8D9886C5626}" dt="2019-01-12T14:59:31.970" v="1955" actId="20577"/>
          <ac:spMkLst>
            <pc:docMk/>
            <pc:sldMk cId="0" sldId="654"/>
            <ac:spMk id="3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48.340" v="1946" actId="1035"/>
          <ac:spMkLst>
            <pc:docMk/>
            <pc:sldMk cId="0" sldId="654"/>
            <ac:spMk id="6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43.909" v="1936" actId="1036"/>
          <ac:spMkLst>
            <pc:docMk/>
            <pc:sldMk cId="0" sldId="654"/>
            <ac:spMk id="9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7:29.291" v="1895" actId="1035"/>
          <ac:spMkLst>
            <pc:docMk/>
            <pc:sldMk cId="0" sldId="654"/>
            <ac:spMk id="11" creationId="{00000000-0000-0000-0000-000000000000}"/>
          </ac:spMkLst>
        </pc:spChg>
        <pc:grpChg chg="mod">
          <ac:chgData name="Lewis, Gareth" userId="0ca0577c-2ada-4abb-9a17-e7a804bbaaa5" providerId="ADAL" clId="{8D276DEB-9ECF-474F-8641-C8D9886C5626}" dt="2019-01-14T16:28:18.816" v="3563" actId="207"/>
          <ac:grpSpMkLst>
            <pc:docMk/>
            <pc:sldMk cId="0" sldId="654"/>
            <ac:grpSpMk id="52" creationId="{00000000-0000-0000-0000-000000000000}"/>
          </ac:grpSpMkLst>
        </pc:grpChg>
        <pc:picChg chg="add del">
          <ac:chgData name="Lewis, Gareth" userId="0ca0577c-2ada-4abb-9a17-e7a804bbaaa5" providerId="ADAL" clId="{8D276DEB-9ECF-474F-8641-C8D9886C5626}" dt="2019-01-27T11:31:10.056" v="4346" actId="478"/>
          <ac:picMkLst>
            <pc:docMk/>
            <pc:sldMk cId="0" sldId="654"/>
            <ac:picMk id="2" creationId="{3D132A7C-559C-4BE1-864B-D50C6E33A4CF}"/>
          </ac:picMkLst>
        </pc:pic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14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3.909" v="1936" actId="1036"/>
          <ac:cxnSpMkLst>
            <pc:docMk/>
            <pc:sldMk cId="0" sldId="654"/>
            <ac:cxnSpMk id="15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29.291" v="1895" actId="1035"/>
          <ac:cxnSpMkLst>
            <pc:docMk/>
            <pc:sldMk cId="0" sldId="654"/>
            <ac:cxnSpMk id="19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22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8.340" v="1946" actId="1035"/>
          <ac:cxnSpMkLst>
            <pc:docMk/>
            <pc:sldMk cId="0" sldId="654"/>
            <ac:cxnSpMk id="25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43.909" v="1936" actId="1036"/>
          <ac:cxnSpMkLst>
            <pc:docMk/>
            <pc:sldMk cId="0" sldId="654"/>
            <ac:cxnSpMk id="28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12T14:57:29.291" v="1895" actId="1035"/>
          <ac:cxnSpMkLst>
            <pc:docMk/>
            <pc:sldMk cId="0" sldId="654"/>
            <ac:cxnSpMk id="32" creationId="{00000000-0000-0000-0000-000000000000}"/>
          </ac:cxnSpMkLst>
        </pc:cxnChg>
      </pc:sldChg>
      <pc:sldChg chg="modSp add">
        <pc:chgData name="Lewis, Gareth" userId="0ca0577c-2ada-4abb-9a17-e7a804bbaaa5" providerId="ADAL" clId="{8D276DEB-9ECF-474F-8641-C8D9886C5626}" dt="2019-01-27T11:12:18.412" v="3883" actId="6549"/>
        <pc:sldMkLst>
          <pc:docMk/>
          <pc:sldMk cId="0" sldId="655"/>
        </pc:sldMkLst>
        <pc:spChg chg="mod">
          <ac:chgData name="Lewis, Gareth" userId="0ca0577c-2ada-4abb-9a17-e7a804bbaaa5" providerId="ADAL" clId="{8D276DEB-9ECF-474F-8641-C8D9886C5626}" dt="2019-01-27T11:12:18.412" v="3883" actId="6549"/>
          <ac:spMkLst>
            <pc:docMk/>
            <pc:sldMk cId="0" sldId="655"/>
            <ac:spMk id="3" creationId="{00000000-0000-0000-0000-000000000000}"/>
          </ac:spMkLst>
        </pc:spChg>
      </pc:sldChg>
      <pc:sldChg chg="addSp modSp add">
        <pc:chgData name="Lewis, Gareth" userId="0ca0577c-2ada-4abb-9a17-e7a804bbaaa5" providerId="ADAL" clId="{8D276DEB-9ECF-474F-8641-C8D9886C5626}" dt="2019-01-27T11:28:25.328" v="4344" actId="164"/>
        <pc:sldMkLst>
          <pc:docMk/>
          <pc:sldMk cId="0" sldId="674"/>
        </pc:sldMkLst>
        <pc:spChg chg="mod">
          <ac:chgData name="Lewis, Gareth" userId="0ca0577c-2ada-4abb-9a17-e7a804bbaaa5" providerId="ADAL" clId="{8D276DEB-9ECF-474F-8641-C8D9886C5626}" dt="2019-01-12T14:57:06.452" v="1875"/>
          <ac:spMkLst>
            <pc:docMk/>
            <pc:sldMk cId="0" sldId="674"/>
            <ac:spMk id="3" creationId="{00000000-0000-0000-0000-000000000000}"/>
          </ac:spMkLst>
        </pc:spChg>
        <pc:spChg chg="mod">
          <ac:chgData name="Lewis, Gareth" userId="0ca0577c-2ada-4abb-9a17-e7a804bbaaa5" providerId="ADAL" clId="{8D276DEB-9ECF-474F-8641-C8D9886C5626}" dt="2019-01-12T14:56:39.756" v="1859" actId="6549"/>
          <ac:spMkLst>
            <pc:docMk/>
            <pc:sldMk cId="0" sldId="674"/>
            <ac:spMk id="15" creationId="{00000000-0000-0000-0000-000000000000}"/>
          </ac:spMkLst>
        </pc:spChg>
        <pc:grpChg chg="add 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2" creationId="{3E0163F3-BCD6-4844-BFFC-CACB8A626BDC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4" creationId="{00000000-0000-0000-0000-000000000000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6" creationId="{00000000-0000-0000-0000-000000000000}"/>
          </ac:grpSpMkLst>
        </pc:grpChg>
        <pc:grpChg chg="mod">
          <ac:chgData name="Lewis, Gareth" userId="0ca0577c-2ada-4abb-9a17-e7a804bbaaa5" providerId="ADAL" clId="{8D276DEB-9ECF-474F-8641-C8D9886C5626}" dt="2019-01-27T11:28:25.328" v="4344" actId="164"/>
          <ac:grpSpMkLst>
            <pc:docMk/>
            <pc:sldMk cId="0" sldId="674"/>
            <ac:grpSpMk id="7" creationId="{00000000-0000-0000-0000-000000000000}"/>
          </ac:grpSpMkLst>
        </pc:grpChg>
        <pc:cxnChg chg="mod">
          <ac:chgData name="Lewis, Gareth" userId="0ca0577c-2ada-4abb-9a17-e7a804bbaaa5" providerId="ADAL" clId="{8D276DEB-9ECF-474F-8641-C8D9886C5626}" dt="2019-01-27T11:28:25.328" v="4344" actId="164"/>
          <ac:cxnSpMkLst>
            <pc:docMk/>
            <pc:sldMk cId="0" sldId="674"/>
            <ac:cxnSpMk id="8" creationId="{00000000-0000-0000-0000-000000000000}"/>
          </ac:cxnSpMkLst>
        </pc:cxnChg>
        <pc:cxnChg chg="mod">
          <ac:chgData name="Lewis, Gareth" userId="0ca0577c-2ada-4abb-9a17-e7a804bbaaa5" providerId="ADAL" clId="{8D276DEB-9ECF-474F-8641-C8D9886C5626}" dt="2019-01-27T11:28:25.328" v="4344" actId="164"/>
          <ac:cxnSpMkLst>
            <pc:docMk/>
            <pc:sldMk cId="0" sldId="674"/>
            <ac:cxnSpMk id="10" creationId="{00000000-0000-0000-0000-000000000000}"/>
          </ac:cxnSpMkLst>
        </pc:cxnChg>
      </pc:sldChg>
      <pc:sldChg chg="add">
        <pc:chgData name="Lewis, Gareth" userId="0ca0577c-2ada-4abb-9a17-e7a804bbaaa5" providerId="ADAL" clId="{8D276DEB-9ECF-474F-8641-C8D9886C5626}" dt="2019-01-12T14:56:05.994" v="1854"/>
        <pc:sldMkLst>
          <pc:docMk/>
          <pc:sldMk cId="950631406" sldId="675"/>
        </pc:sldMkLst>
      </pc:sldChg>
      <pc:sldChg chg="modSp add">
        <pc:chgData name="Lewis, Gareth" userId="0ca0577c-2ada-4abb-9a17-e7a804bbaaa5" providerId="ADAL" clId="{8D276DEB-9ECF-474F-8641-C8D9886C5626}" dt="2019-01-27T11:13:01.606" v="3886" actId="20577"/>
        <pc:sldMkLst>
          <pc:docMk/>
          <pc:sldMk cId="136285698" sldId="676"/>
        </pc:sldMkLst>
        <pc:spChg chg="mod">
          <ac:chgData name="Lewis, Gareth" userId="0ca0577c-2ada-4abb-9a17-e7a804bbaaa5" providerId="ADAL" clId="{8D276DEB-9ECF-474F-8641-C8D9886C5626}" dt="2019-01-27T11:13:01.606" v="3886" actId="20577"/>
          <ac:spMkLst>
            <pc:docMk/>
            <pc:sldMk cId="136285698" sldId="676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9:05.723" v="4343" actId="15"/>
        <pc:sldMkLst>
          <pc:docMk/>
          <pc:sldMk cId="2688635824" sldId="677"/>
        </pc:sldMkLst>
        <pc:spChg chg="mod">
          <ac:chgData name="Lewis, Gareth" userId="0ca0577c-2ada-4abb-9a17-e7a804bbaaa5" providerId="ADAL" clId="{8D276DEB-9ECF-474F-8641-C8D9886C5626}" dt="2019-01-27T11:19:05.723" v="4343" actId="15"/>
          <ac:spMkLst>
            <pc:docMk/>
            <pc:sldMk cId="2688635824" sldId="677"/>
            <ac:spMk id="3" creationId="{00000000-0000-0000-0000-000000000000}"/>
          </ac:spMkLst>
        </pc:spChg>
      </pc:sldChg>
      <pc:sldChg chg="modSp add ord">
        <pc:chgData name="Lewis, Gareth" userId="0ca0577c-2ada-4abb-9a17-e7a804bbaaa5" providerId="ADAL" clId="{8D276DEB-9ECF-474F-8641-C8D9886C5626}" dt="2019-01-12T15:05:55.641" v="2160" actId="6549"/>
        <pc:sldMkLst>
          <pc:docMk/>
          <pc:sldMk cId="689368450" sldId="678"/>
        </pc:sldMkLst>
        <pc:spChg chg="mod">
          <ac:chgData name="Lewis, Gareth" userId="0ca0577c-2ada-4abb-9a17-e7a804bbaaa5" providerId="ADAL" clId="{8D276DEB-9ECF-474F-8641-C8D9886C5626}" dt="2019-01-12T15:05:55.641" v="2160" actId="6549"/>
          <ac:spMkLst>
            <pc:docMk/>
            <pc:sldMk cId="689368450" sldId="678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5:07:17.762" v="2410" actId="20577"/>
        <pc:sldMkLst>
          <pc:docMk/>
          <pc:sldMk cId="262335432" sldId="679"/>
        </pc:sldMkLst>
        <pc:spChg chg="mod">
          <ac:chgData name="Lewis, Gareth" userId="0ca0577c-2ada-4abb-9a17-e7a804bbaaa5" providerId="ADAL" clId="{8D276DEB-9ECF-474F-8641-C8D9886C5626}" dt="2019-01-12T15:07:17.762" v="2410" actId="20577"/>
          <ac:spMkLst>
            <pc:docMk/>
            <pc:sldMk cId="262335432" sldId="679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12T15:08:24.422" v="2514" actId="20577"/>
        <pc:sldMkLst>
          <pc:docMk/>
          <pc:sldMk cId="1883771542" sldId="680"/>
        </pc:sldMkLst>
        <pc:spChg chg="mod">
          <ac:chgData name="Lewis, Gareth" userId="0ca0577c-2ada-4abb-9a17-e7a804bbaaa5" providerId="ADAL" clId="{8D276DEB-9ECF-474F-8641-C8D9886C5626}" dt="2019-01-12T15:08:24.422" v="2514" actId="20577"/>
          <ac:spMkLst>
            <pc:docMk/>
            <pc:sldMk cId="1883771542" sldId="680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5:01.299" v="3941" actId="20577"/>
        <pc:sldMkLst>
          <pc:docMk/>
          <pc:sldMk cId="2824904003" sldId="681"/>
        </pc:sldMkLst>
        <pc:spChg chg="mod">
          <ac:chgData name="Lewis, Gareth" userId="0ca0577c-2ada-4abb-9a17-e7a804bbaaa5" providerId="ADAL" clId="{8D276DEB-9ECF-474F-8641-C8D9886C5626}" dt="2019-01-27T11:15:01.299" v="3941" actId="20577"/>
          <ac:spMkLst>
            <pc:docMk/>
            <pc:sldMk cId="2824904003" sldId="681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08:25.406" v="3826" actId="6549"/>
        <pc:sldMkLst>
          <pc:docMk/>
          <pc:sldMk cId="2578447533" sldId="682"/>
        </pc:sldMkLst>
        <pc:spChg chg="mod">
          <ac:chgData name="Lewis, Gareth" userId="0ca0577c-2ada-4abb-9a17-e7a804bbaaa5" providerId="ADAL" clId="{8D276DEB-9ECF-474F-8641-C8D9886C5626}" dt="2019-01-27T11:08:25.406" v="3826" actId="6549"/>
          <ac:spMkLst>
            <pc:docMk/>
            <pc:sldMk cId="2578447533" sldId="682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3:55.453" v="3908" actId="20577"/>
        <pc:sldMkLst>
          <pc:docMk/>
          <pc:sldMk cId="1395622730" sldId="683"/>
        </pc:sldMkLst>
        <pc:spChg chg="mod">
          <ac:chgData name="Lewis, Gareth" userId="0ca0577c-2ada-4abb-9a17-e7a804bbaaa5" providerId="ADAL" clId="{8D276DEB-9ECF-474F-8641-C8D9886C5626}" dt="2019-01-27T11:13:55.453" v="3908" actId="20577"/>
          <ac:spMkLst>
            <pc:docMk/>
            <pc:sldMk cId="1395622730" sldId="683"/>
            <ac:spMk id="3" creationId="{00000000-0000-0000-0000-000000000000}"/>
          </ac:spMkLst>
        </pc:spChg>
      </pc:sldChg>
      <pc:sldChg chg="modSp add">
        <pc:chgData name="Lewis, Gareth" userId="0ca0577c-2ada-4abb-9a17-e7a804bbaaa5" providerId="ADAL" clId="{8D276DEB-9ECF-474F-8641-C8D9886C5626}" dt="2019-01-27T11:16:57.127" v="4145" actId="20577"/>
        <pc:sldMkLst>
          <pc:docMk/>
          <pc:sldMk cId="1144748300" sldId="684"/>
        </pc:sldMkLst>
        <pc:spChg chg="mod">
          <ac:chgData name="Lewis, Gareth" userId="0ca0577c-2ada-4abb-9a17-e7a804bbaaa5" providerId="ADAL" clId="{8D276DEB-9ECF-474F-8641-C8D9886C5626}" dt="2019-01-27T11:16:57.127" v="4145" actId="20577"/>
          <ac:spMkLst>
            <pc:docMk/>
            <pc:sldMk cId="1144748300" sldId="684"/>
            <ac:spMk id="3" creationId="{00000000-0000-0000-0000-000000000000}"/>
          </ac:spMkLst>
        </pc:spChg>
      </pc:sldChg>
      <pc:sldMasterChg chg="modSldLayout">
        <pc:chgData name="Lewis, Gareth" userId="0ca0577c-2ada-4abb-9a17-e7a804bbaaa5" providerId="ADAL" clId="{8D276DEB-9ECF-474F-8641-C8D9886C5626}" dt="2019-01-12T15:07:46.816" v="2422" actId="207"/>
        <pc:sldMasterMkLst>
          <pc:docMk/>
          <pc:sldMasterMk cId="0" sldId="2147483648"/>
        </pc:sldMasterMkLst>
        <pc:sldLayoutChg chg="modSp">
          <pc:chgData name="Lewis, Gareth" userId="0ca0577c-2ada-4abb-9a17-e7a804bbaaa5" providerId="ADAL" clId="{8D276DEB-9ECF-474F-8641-C8D9886C5626}" dt="2019-01-12T15:07:46.816" v="2422" actId="207"/>
          <pc:sldLayoutMkLst>
            <pc:docMk/>
            <pc:sldMasterMk cId="0" sldId="2147483648"/>
            <pc:sldLayoutMk cId="4274630231" sldId="2147483672"/>
          </pc:sldLayoutMkLst>
          <pc:spChg chg="mod">
            <ac:chgData name="Lewis, Gareth" userId="0ca0577c-2ada-4abb-9a17-e7a804bbaaa5" providerId="ADAL" clId="{8D276DEB-9ECF-474F-8641-C8D9886C5626}" dt="2019-01-12T15:07:46.816" v="2422" actId="207"/>
            <ac:spMkLst>
              <pc:docMk/>
              <pc:sldMasterMk cId="0" sldId="2147483648"/>
              <pc:sldLayoutMk cId="4274630231" sldId="2147483672"/>
              <ac:spMk id="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34C908B-E4CF-4B88-8994-49C91B4DAC10}" type="datetimeFigureOut">
              <a:rPr lang="en-US" smtClean="0"/>
              <a:pPr/>
              <a:t>1/26/20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FF5FC9-B884-410C-B0A2-C7EE28A7AE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png>
</file>

<file path=ppt/media/image13.tiff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3.png>
</file>

<file path=ppt/media/image4.tiff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427" y="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ED34-E2A7-4A73-B53B-08CB721EE63F}" type="datetimeFigureOut">
              <a:rPr lang="en-US" smtClean="0"/>
              <a:pPr/>
              <a:t>1/26/20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194" y="4560571"/>
            <a:ext cx="5852814" cy="432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427" y="9119650"/>
            <a:ext cx="3170138" cy="4800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D3C0C-B4B3-4CD4-8ABD-56A2DBF64D3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217443"/>
          </a:xfrm>
        </p:spPr>
        <p:txBody>
          <a:bodyPr/>
          <a:lstStyle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 err="1"/>
              <a:t>Dd</a:t>
            </a:r>
            <a:endParaRPr lang="en-US" dirty="0"/>
          </a:p>
          <a:p>
            <a:pPr lvl="6"/>
            <a:r>
              <a:rPr lang="en-US" dirty="0"/>
              <a:t>Ss</a:t>
            </a:r>
          </a:p>
          <a:p>
            <a:pPr lvl="7"/>
            <a:r>
              <a:rPr lang="en-US" dirty="0" err="1"/>
              <a:t>Sss</a:t>
            </a:r>
            <a:endParaRPr lang="en-US" dirty="0"/>
          </a:p>
          <a:p>
            <a:pPr lvl="8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130050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30052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6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80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4C0EDFE-3590-4448-BF7B-7FB41E82085F}" type="datetimeFigureOut">
              <a:rPr lang="en-US" smtClean="0"/>
              <a:pPr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E1D0B7D-7BE0-4891-9E11-545C87EA39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548680"/>
            <a:chOff x="-1620688" y="1916832"/>
            <a:chExt cx="14306550" cy="800100"/>
          </a:xfrm>
        </p:grpSpPr>
        <p:pic>
          <p:nvPicPr>
            <p:cNvPr id="9" name="Picture 2" descr="https://lh4.googleusercontent.com/c0PVkHBn-M17vO6jokehAEgkCt2l1Wez1L9aGObDDPf1HNXRJUhjBFa2VffjrPXS8P-x7vAijv7VldAZsqEfKZO-t6RYnZM5lyy7RnY18iLfoZogtbfUvVaAWO5gxpYTot_EsJd-EPc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-1620688" y="1916832"/>
              <a:ext cx="14306550" cy="800100"/>
            </a:xfrm>
            <a:prstGeom prst="rect">
              <a:avLst/>
            </a:prstGeom>
            <a:noFill/>
          </p:spPr>
        </p:pic>
        <p:pic>
          <p:nvPicPr>
            <p:cNvPr id="10" name="Picture 4" descr="https://lh6.googleusercontent.com/01jnqT7hbUAXilROkmEGhMHPWGXGnb_E4d-CVxRs-gsBNijqtJxS7NgAhYugiMVWFdYQ_xEJJWOLYPKR1YByNNmaFeVTUjYIenIb_WZqVRmnO4D98yKmpSEpB0--9-K-xTHdCTwOxfE"/>
            <p:cNvPicPr>
              <a:picLocks noChangeAspect="1" noChangeArrowheads="1"/>
            </p:cNvPicPr>
            <p:nvPr userDrawn="1"/>
          </p:nvPicPr>
          <p:blipFill>
            <a:blip r:embed="rId14" cstate="print"/>
            <a:srcRect/>
            <a:stretch>
              <a:fillRect/>
            </a:stretch>
          </p:blipFill>
          <p:spPr bwMode="auto">
            <a:xfrm>
              <a:off x="-1476672" y="2060848"/>
              <a:ext cx="1952625" cy="495301"/>
            </a:xfrm>
            <a:prstGeom prst="rect">
              <a:avLst/>
            </a:prstGeom>
            <a:noFill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medium.com/@t2thompson/tombraider-60682f8fe36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dawsonera.com/abstract/9781292153971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pcgbook.com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5jBi4KHvnXU" TargetMode="Externa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vterrain.org/Culture/BldCity/Proc/" TargetMode="External"/><Relationship Id="rId2" Type="http://schemas.openxmlformats.org/officeDocument/2006/relationships/hyperlink" Target="http://peterwonka.net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netic-programming.org/" TargetMode="External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wsonera.com/abstract/9781292153971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42" name="Picture 6" descr="https://lh5.googleusercontent.com/Y1PJKzfCw_Vbm4aUYsdu7nB9OUrvPWyygukEEw1wtNy2K27lzX8JMaZtWut6Y9W9RZMRVJlWDWNoS187dkSVfanRPyNjt02bj5eaRz8tu4MCPa8ir7Xz5zkflA2R5DgKHmrBSB38OG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74" y="-27384"/>
            <a:ext cx="9155436" cy="2432103"/>
          </a:xfrm>
          <a:prstGeom prst="rect">
            <a:avLst/>
          </a:prstGeom>
          <a:noFill/>
        </p:spPr>
      </p:pic>
      <p:pic>
        <p:nvPicPr>
          <p:cNvPr id="116744" name="Picture 8" descr="https://lh6.googleusercontent.com/01jnqT7hbUAXilROkmEGhMHPWGXGnb_E4d-CVxRs-gsBNijqtJxS7NgAhYugiMVWFdYQ_xEJJWOLYPKR1YByNNmaFeVTUjYIenIb_WZqVRmnO4D98yKmpSEpB0--9-K-xTHdCTwOxf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5575" y="2492896"/>
            <a:ext cx="1301817" cy="330217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3851920" y="6211669"/>
            <a:ext cx="52920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COMP704: Machine Learning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MSc Artificial Intelligence for Games</a:t>
            </a: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51520" y="4006805"/>
            <a:ext cx="871296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alibri" pitchFamily="34" charset="0"/>
                <a:cs typeface="Calibri" pitchFamily="34" charset="0"/>
              </a:rPr>
              <a:t>Lecture 1</a:t>
            </a:r>
            <a:r>
              <a:rPr lang="en-US" sz="36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: Module Introduction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Data Science ( &amp; machine learning)</a:t>
            </a:r>
          </a:p>
          <a:p>
            <a:pPr lvl="2"/>
            <a:r>
              <a:rPr lang="en-GB" dirty="0"/>
              <a:t>Effectively, using computer science and ‘maths’ to address domain / business problems through the use of data</a:t>
            </a:r>
          </a:p>
          <a:p>
            <a:pPr lvl="2"/>
            <a:r>
              <a:rPr lang="en-GB" dirty="0"/>
              <a:t>ML describes a suite of techniques between CS &amp; maths to analyse data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Therefore, it’s clearly data-driven / data-centric</a:t>
            </a:r>
          </a:p>
          <a:p>
            <a:pPr lvl="3"/>
            <a:r>
              <a:rPr lang="en-GB" dirty="0"/>
              <a:t>Analytics / metrics (collecting &amp; analysing data)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Relies on</a:t>
            </a:r>
          </a:p>
          <a:p>
            <a:pPr lvl="3"/>
            <a:r>
              <a:rPr lang="en-GB" dirty="0"/>
              <a:t>Big data &amp; big processing (not in all cases)</a:t>
            </a:r>
          </a:p>
          <a:p>
            <a:pPr lvl="3"/>
            <a:r>
              <a:rPr lang="en-GB" dirty="0"/>
              <a:t>This is why it’s a big thing now</a:t>
            </a:r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2172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Data Science ( &amp; machine learning)</a:t>
            </a:r>
          </a:p>
          <a:p>
            <a:pPr lvl="2"/>
            <a:r>
              <a:rPr lang="en-GB" dirty="0"/>
              <a:t>A lot of games orgs will use DS for marketing insights (cf. free-to-play, </a:t>
            </a:r>
            <a:r>
              <a:rPr lang="en-GB" dirty="0" err="1"/>
              <a:t>GaaS</a:t>
            </a:r>
            <a:r>
              <a:rPr lang="en-GB" dirty="0"/>
              <a:t>, casual games)</a:t>
            </a:r>
          </a:p>
          <a:p>
            <a:pPr lvl="3"/>
            <a:r>
              <a:rPr lang="en-GB" dirty="0"/>
              <a:t>Analytics:</a:t>
            </a:r>
          </a:p>
          <a:p>
            <a:pPr lvl="4"/>
            <a:r>
              <a:rPr lang="en-GB" dirty="0"/>
              <a:t>Collect user data from players during game play</a:t>
            </a:r>
          </a:p>
          <a:p>
            <a:pPr lvl="4"/>
            <a:r>
              <a:rPr lang="en-GB" dirty="0"/>
              <a:t>Upload to a server / AWS</a:t>
            </a:r>
          </a:p>
          <a:p>
            <a:pPr lvl="4"/>
            <a:r>
              <a:rPr lang="en-GB" dirty="0"/>
              <a:t>Grind through data looking for ‘business insights’</a:t>
            </a:r>
          </a:p>
          <a:p>
            <a:pPr lvl="5"/>
            <a:r>
              <a:rPr lang="en-GB" dirty="0"/>
              <a:t>Where do we lose players?</a:t>
            </a:r>
          </a:p>
          <a:p>
            <a:pPr lvl="5"/>
            <a:r>
              <a:rPr lang="en-GB" dirty="0"/>
              <a:t>How can we get players to spend more</a:t>
            </a:r>
          </a:p>
          <a:p>
            <a:pPr lvl="5"/>
            <a:r>
              <a:rPr lang="en-GB" dirty="0"/>
              <a:t>What in-game items can we create that players will engage with / buy</a:t>
            </a:r>
          </a:p>
          <a:p>
            <a:pPr lvl="5"/>
            <a:r>
              <a:rPr lang="en-GB" dirty="0"/>
              <a:t>How can we make predictions about players &amp; personalise their experiences?</a:t>
            </a:r>
          </a:p>
          <a:p>
            <a:pPr lvl="6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8293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Data Science ( &amp; machine learning)</a:t>
            </a:r>
          </a:p>
          <a:p>
            <a:pPr lvl="2"/>
            <a:r>
              <a:rPr lang="en-GB" dirty="0">
                <a:hlinkClick r:id="rId2"/>
              </a:rPr>
              <a:t>https://medium.com/@t2thompson/tombraider-60682f8fe36f</a:t>
            </a:r>
            <a:endParaRPr lang="en-GB" dirty="0"/>
          </a:p>
          <a:p>
            <a:pPr lvl="2"/>
            <a:endParaRPr lang="en-GB" dirty="0"/>
          </a:p>
          <a:p>
            <a:pPr lvl="6"/>
            <a:endParaRPr lang="en-GB" dirty="0"/>
          </a:p>
          <a:p>
            <a:pPr lvl="3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92D0C5-64FD-F74A-A936-C3FBB1E58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41" y="2636912"/>
            <a:ext cx="3221466" cy="3960112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19A3030-0CC9-BE43-A815-76123B987FE4}"/>
              </a:ext>
            </a:extLst>
          </p:cNvPr>
          <p:cNvSpPr txBox="1">
            <a:spLocks/>
          </p:cNvSpPr>
          <p:nvPr/>
        </p:nvSpPr>
        <p:spPr>
          <a:xfrm>
            <a:off x="3851920" y="2636912"/>
            <a:ext cx="5112568" cy="1728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Where are players dying?</a:t>
            </a:r>
          </a:p>
          <a:p>
            <a:pPr lvl="1"/>
            <a:r>
              <a:rPr lang="en-GB" sz="2000" dirty="0"/>
              <a:t>Is there an issues with level design?</a:t>
            </a:r>
          </a:p>
          <a:p>
            <a:pPr lvl="1"/>
            <a:r>
              <a:rPr lang="en-GB" sz="2000" dirty="0"/>
              <a:t>Heatmaps (from analytic data) can show this</a:t>
            </a:r>
          </a:p>
          <a:p>
            <a:pPr lvl="2"/>
            <a:endParaRPr lang="en-GB" sz="1800" dirty="0"/>
          </a:p>
          <a:p>
            <a:pPr lvl="6"/>
            <a:endParaRPr lang="en-GB" sz="1600" dirty="0"/>
          </a:p>
          <a:p>
            <a:pPr lvl="3"/>
            <a:endParaRPr lang="en-GB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5758C4-0E3F-4847-8216-CE75345FD5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4429842"/>
            <a:ext cx="3690005" cy="216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885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Data Science ( &amp; machine learning)</a:t>
            </a:r>
          </a:p>
          <a:p>
            <a:pPr lvl="2"/>
            <a:r>
              <a:rPr lang="en-GB" dirty="0"/>
              <a:t>As the name suggests, DS is all about data</a:t>
            </a:r>
          </a:p>
          <a:p>
            <a:pPr lvl="6"/>
            <a:endParaRPr lang="en-GB" dirty="0"/>
          </a:p>
          <a:p>
            <a:pPr lvl="3"/>
            <a:endParaRPr lang="en-GB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1DA6E8B-C4E1-CE41-989C-075B071B5E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71"/>
          <a:stretch/>
        </p:blipFill>
        <p:spPr bwMode="auto">
          <a:xfrm>
            <a:off x="749300" y="2420888"/>
            <a:ext cx="7645400" cy="3575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359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Data Science ( &amp; machine learning)</a:t>
            </a:r>
          </a:p>
          <a:p>
            <a:pPr lvl="2"/>
            <a:r>
              <a:rPr lang="en-GB" dirty="0"/>
              <a:t>Important to remember that ML is just about statistics, we get to define what is good or bad (DS)</a:t>
            </a:r>
          </a:p>
          <a:p>
            <a:pPr lvl="6"/>
            <a:endParaRPr lang="en-GB" dirty="0"/>
          </a:p>
          <a:p>
            <a:pPr lvl="3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FEFB6-2C27-D941-854B-457067FD66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869"/>
          <a:stretch/>
        </p:blipFill>
        <p:spPr>
          <a:xfrm>
            <a:off x="1619672" y="2636912"/>
            <a:ext cx="5760640" cy="406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53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Data Science ( &amp; machine learning)</a:t>
            </a:r>
          </a:p>
          <a:p>
            <a:pPr lvl="2"/>
            <a:r>
              <a:rPr lang="en-GB" dirty="0"/>
              <a:t>Important to remember that ML is just about statistics, we get to define what is good or bad (DS)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DS &amp; ML are not magic bullets</a:t>
            </a:r>
          </a:p>
          <a:p>
            <a:pPr lvl="3"/>
            <a:r>
              <a:rPr lang="en-GB" dirty="0"/>
              <a:t>Easy to concentrate on the wrong data</a:t>
            </a:r>
          </a:p>
          <a:p>
            <a:pPr lvl="2"/>
            <a:endParaRPr lang="en-GB" dirty="0"/>
          </a:p>
          <a:p>
            <a:pPr lvl="6"/>
            <a:endParaRPr lang="en-GB" dirty="0"/>
          </a:p>
          <a:p>
            <a:pPr lvl="3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9433D7-3757-3546-A701-129555503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40" y="2564904"/>
            <a:ext cx="77089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620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Genetic Algorithms</a:t>
            </a:r>
          </a:p>
          <a:p>
            <a:pPr lvl="2"/>
            <a:r>
              <a:rPr lang="en-GB" dirty="0"/>
              <a:t>Use Darwinian evolution to perform search space analysis</a:t>
            </a:r>
          </a:p>
          <a:p>
            <a:pPr lvl="3"/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63601-3EA4-5E44-9B2D-66AD83483209}"/>
              </a:ext>
            </a:extLst>
          </p:cNvPr>
          <p:cNvSpPr/>
          <p:nvPr/>
        </p:nvSpPr>
        <p:spPr>
          <a:xfrm>
            <a:off x="1547664" y="6288716"/>
            <a:ext cx="56703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hlinkClick r:id="rId2"/>
              </a:rPr>
              <a:t>https://www.dawsonera.com/abstract/9781292153971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AE9B50-0F71-6541-8330-5BA3A0144B0F}"/>
              </a:ext>
            </a:extLst>
          </p:cNvPr>
          <p:cNvSpPr/>
          <p:nvPr/>
        </p:nvSpPr>
        <p:spPr>
          <a:xfrm>
            <a:off x="1872355" y="5924142"/>
            <a:ext cx="54359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Russel &amp; </a:t>
            </a:r>
            <a:r>
              <a:rPr lang="en-GB" dirty="0" err="1">
                <a:solidFill>
                  <a:schemeClr val="bg1"/>
                </a:solidFill>
                <a:latin typeface="Calibri" panose="020F0502020204030204" pitchFamily="34" charset="0"/>
              </a:rPr>
              <a:t>Norvig</a:t>
            </a:r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: 4, Beyond classical search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5AFC9D-F138-0945-859E-D604B38A7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618" y="2695519"/>
            <a:ext cx="5288632" cy="278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04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Genetic Algorithms</a:t>
            </a:r>
          </a:p>
          <a:p>
            <a:pPr lvl="2"/>
            <a:r>
              <a:rPr lang="en-GB" dirty="0"/>
              <a:t>Q: How do we find global maxima for multi-dimensional quantitative problem spaces?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A: Obviously, make a population of solutions and breed them based on survival of the fittest</a:t>
            </a:r>
          </a:p>
          <a:p>
            <a:pPr lvl="3"/>
            <a:endParaRPr lang="en-GB" dirty="0"/>
          </a:p>
          <a:p>
            <a:pPr lvl="3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9B06D3-0268-B544-B64F-F8D829B85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0" y="3883620"/>
            <a:ext cx="76835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254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Genetic Algorithms</a:t>
            </a:r>
          </a:p>
          <a:p>
            <a:pPr lvl="2"/>
            <a:r>
              <a:rPr lang="en-GB" dirty="0"/>
              <a:t>Typically:</a:t>
            </a:r>
          </a:p>
          <a:p>
            <a:pPr lvl="3"/>
            <a:r>
              <a:rPr lang="en-GB" dirty="0"/>
              <a:t>Store solution attributes as genes in a binary array to simulate a genome</a:t>
            </a:r>
          </a:p>
          <a:p>
            <a:pPr lvl="3"/>
            <a:r>
              <a:rPr lang="en-GB" dirty="0"/>
              <a:t>Use the fitness function to evaluate their quality, mate population based on that</a:t>
            </a:r>
          </a:p>
          <a:p>
            <a:pPr lvl="3"/>
            <a:r>
              <a:rPr lang="en-GB" dirty="0"/>
              <a:t>Mutate some of the binary bits</a:t>
            </a:r>
          </a:p>
          <a:p>
            <a:pPr lvl="3"/>
            <a:r>
              <a:rPr lang="en-GB" dirty="0"/>
              <a:t>Repeat until solution found (best possible or ‘good enough’)</a:t>
            </a:r>
          </a:p>
          <a:p>
            <a:pPr lvl="3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1995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Genetic Algorithms</a:t>
            </a:r>
          </a:p>
          <a:p>
            <a:pPr lvl="2"/>
            <a:r>
              <a:rPr lang="en-GB" dirty="0"/>
              <a:t>Quantitative assessment is usually key</a:t>
            </a:r>
          </a:p>
          <a:p>
            <a:pPr lvl="3"/>
            <a:r>
              <a:rPr lang="en-GB" dirty="0"/>
              <a:t>Input to a complex simulation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Often used to optimise ML &amp; PCG solutions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Can use ‘artist as gardener’ qualitative approach where users can pick or rank population</a:t>
            </a:r>
          </a:p>
          <a:p>
            <a:pPr lvl="3"/>
            <a:r>
              <a:rPr lang="en-GB" dirty="0"/>
              <a:t>Particularly useful for qualitative (aesthetic) problems</a:t>
            </a:r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1302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Today’s session:</a:t>
            </a:r>
          </a:p>
          <a:p>
            <a:pPr lvl="1"/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Introduction to the assignments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0882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Procedural Content Generation</a:t>
            </a:r>
          </a:p>
          <a:p>
            <a:pPr lvl="2"/>
            <a:r>
              <a:rPr lang="en-GB" dirty="0"/>
              <a:t>PCG has a bad name in games as it’s associated with shovel-content</a:t>
            </a:r>
          </a:p>
          <a:p>
            <a:pPr lvl="3"/>
            <a:r>
              <a:rPr lang="en-GB" dirty="0"/>
              <a:t>Endless levels for Roguelikes &amp; indie games</a:t>
            </a:r>
          </a:p>
          <a:p>
            <a:pPr lvl="3"/>
            <a:r>
              <a:rPr lang="en-GB" dirty="0"/>
              <a:t>No Mans’ Sky bazillion planets of tedium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However, using code to create content can be extremely useful</a:t>
            </a:r>
          </a:p>
          <a:p>
            <a:pPr lvl="3"/>
            <a:r>
              <a:rPr lang="en-GB" dirty="0"/>
              <a:t>Asset creation without the need to go to triangle modelling (</a:t>
            </a:r>
            <a:r>
              <a:rPr lang="en-GB" dirty="0" err="1"/>
              <a:t>Probuilder</a:t>
            </a:r>
            <a:r>
              <a:rPr lang="en-GB" dirty="0"/>
              <a:t>)</a:t>
            </a:r>
          </a:p>
          <a:p>
            <a:pPr lvl="3"/>
            <a:r>
              <a:rPr lang="en-GB" dirty="0"/>
              <a:t>Automatic generation of ‘filler’ content for games</a:t>
            </a:r>
          </a:p>
          <a:p>
            <a:pPr lvl="3"/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A7A18E8-8BEA-5F4D-A292-4474CE733B65}"/>
              </a:ext>
            </a:extLst>
          </p:cNvPr>
          <p:cNvSpPr/>
          <p:nvPr/>
        </p:nvSpPr>
        <p:spPr>
          <a:xfrm>
            <a:off x="0" y="6167045"/>
            <a:ext cx="91085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Shaker, </a:t>
            </a:r>
            <a:r>
              <a:rPr lang="en-GB" dirty="0" err="1">
                <a:solidFill>
                  <a:schemeClr val="bg1"/>
                </a:solidFill>
              </a:rPr>
              <a:t>Togelius</a:t>
            </a:r>
            <a:r>
              <a:rPr lang="en-GB" dirty="0">
                <a:solidFill>
                  <a:schemeClr val="bg1"/>
                </a:solidFill>
              </a:rPr>
              <a:t> &amp; Nelson: Procedural Content Generation in Games</a:t>
            </a:r>
            <a:endParaRPr lang="en-GB" u="sng" dirty="0">
              <a:solidFill>
                <a:schemeClr val="bg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r>
              <a:rPr lang="en-GB" dirty="0">
                <a:hlinkClick r:id="rId2"/>
              </a:rPr>
              <a:t>http://pcgbook.com/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6209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Procedural Content Generation (Grammar models)</a:t>
            </a:r>
          </a:p>
          <a:p>
            <a:pPr lvl="3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5D61A3-B0F5-2946-9952-F0937496C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822321"/>
            <a:ext cx="6480720" cy="36454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6E48112-A6F4-F340-9BC9-EFAB21767079}"/>
              </a:ext>
            </a:extLst>
          </p:cNvPr>
          <p:cNvSpPr/>
          <p:nvPr/>
        </p:nvSpPr>
        <p:spPr>
          <a:xfrm>
            <a:off x="1853952" y="5867980"/>
            <a:ext cx="56703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hlinkClick r:id="rId3"/>
              </a:rPr>
              <a:t>https://www.youtube.com/watch?v=5jBi4KHvnXU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019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Procedural Content Generation</a:t>
            </a:r>
          </a:p>
          <a:p>
            <a:pPr lvl="2"/>
            <a:r>
              <a:rPr lang="en-GB" dirty="0"/>
              <a:t>Building &amp; city generation through grammars</a:t>
            </a:r>
          </a:p>
          <a:p>
            <a:pPr lvl="3"/>
            <a:r>
              <a:rPr lang="en-GB" dirty="0">
                <a:hlinkClick r:id="rId2"/>
              </a:rPr>
              <a:t>http://peterwonka.net/</a:t>
            </a:r>
            <a:endParaRPr lang="en-GB" dirty="0"/>
          </a:p>
          <a:p>
            <a:pPr lvl="3"/>
            <a:r>
              <a:rPr lang="en-GB" dirty="0">
                <a:hlinkClick r:id="rId3"/>
              </a:rPr>
              <a:t>http://vterrain.org/Culture/BldCity/Proc/</a:t>
            </a:r>
            <a:endParaRPr lang="en-GB" dirty="0"/>
          </a:p>
          <a:p>
            <a:pPr lvl="3"/>
            <a:r>
              <a:rPr lang="en-GB" dirty="0"/>
              <a:t>Challenge with this approach is that they are procedural rather than data-driven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22766B-1A5E-954B-BDDE-F120EEDB3B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4077072"/>
            <a:ext cx="4868664" cy="128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3B65DD-DEC1-3247-9F58-26AF8F347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0776" y="3789040"/>
            <a:ext cx="2756024" cy="183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716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Procedural Content Generation</a:t>
            </a:r>
          </a:p>
          <a:p>
            <a:pPr lvl="2"/>
            <a:r>
              <a:rPr lang="en-GB" dirty="0" err="1"/>
              <a:t>Lindenmayer</a:t>
            </a:r>
            <a:r>
              <a:rPr lang="en-GB" dirty="0"/>
              <a:t> system (L-system)</a:t>
            </a:r>
          </a:p>
          <a:p>
            <a:pPr lvl="3"/>
            <a:r>
              <a:rPr lang="en-GB" dirty="0"/>
              <a:t>Mimic nature to create flora through fractals</a:t>
            </a:r>
          </a:p>
          <a:p>
            <a:pPr lvl="3"/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96AB5F2-AAB1-5948-BD46-74BC6DBDCCE4}"/>
              </a:ext>
            </a:extLst>
          </p:cNvPr>
          <p:cNvGrpSpPr/>
          <p:nvPr/>
        </p:nvGrpSpPr>
        <p:grpSpPr>
          <a:xfrm>
            <a:off x="457200" y="3155404"/>
            <a:ext cx="8212654" cy="3009900"/>
            <a:chOff x="457200" y="2724014"/>
            <a:chExt cx="8212654" cy="3009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BD573-B61D-754A-80FB-C3F342297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78854" y="2724014"/>
              <a:ext cx="4191000" cy="30099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436DD75-3C63-764B-A697-0ADDB4467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2724014"/>
              <a:ext cx="3514410" cy="3009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77561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Genetic Programming</a:t>
            </a:r>
          </a:p>
          <a:p>
            <a:pPr lvl="2"/>
            <a:r>
              <a:rPr lang="en-GB" dirty="0"/>
              <a:t>John will cover this as the core of his PhD research</a:t>
            </a:r>
          </a:p>
          <a:p>
            <a:pPr lvl="2"/>
            <a:r>
              <a:rPr lang="en-GB" dirty="0"/>
              <a:t>Effectively, using genetic approaches (like the GA approach) to create solutions to defined problems</a:t>
            </a:r>
          </a:p>
          <a:p>
            <a:pPr lvl="2"/>
            <a:r>
              <a:rPr lang="en-GB" dirty="0"/>
              <a:t>Uses programming constructs (BNF, syntax trees etc)</a:t>
            </a:r>
          </a:p>
          <a:p>
            <a:pPr lvl="3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F6AAB3A-3C58-9342-8A88-DB01F5BAF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99" y="3449069"/>
            <a:ext cx="2900412" cy="30950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2D6E385-EC19-164C-8FC3-F0DF61476919}"/>
              </a:ext>
            </a:extLst>
          </p:cNvPr>
          <p:cNvSpPr/>
          <p:nvPr/>
        </p:nvSpPr>
        <p:spPr>
          <a:xfrm>
            <a:off x="4095408" y="6124654"/>
            <a:ext cx="38491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http://www.genetic-programming.org/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7762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Assignments</a:t>
            </a:r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22660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Assignments</a:t>
            </a:r>
          </a:p>
          <a:p>
            <a:pPr lvl="1"/>
            <a:r>
              <a:rPr lang="en-GB" dirty="0"/>
              <a:t>Application of Machine Learning (70%)</a:t>
            </a:r>
          </a:p>
          <a:p>
            <a:pPr lvl="1"/>
            <a:r>
              <a:rPr lang="en-GB" dirty="0"/>
              <a:t>Development Journal (30%)</a:t>
            </a:r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8542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Assignments</a:t>
            </a:r>
          </a:p>
          <a:p>
            <a:pPr lvl="1"/>
            <a:r>
              <a:rPr lang="en-GB" dirty="0"/>
              <a:t>Application of Machine Learning (70%)</a:t>
            </a:r>
          </a:p>
          <a:p>
            <a:pPr lvl="1"/>
            <a:endParaRPr lang="en-GB" dirty="0"/>
          </a:p>
          <a:p>
            <a:pPr lvl="2"/>
            <a:endParaRPr lang="en-GB" dirty="0"/>
          </a:p>
          <a:p>
            <a:pPr lvl="3"/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53C021-5A48-5943-9ED6-72CC6709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32" y="1772815"/>
            <a:ext cx="7715200" cy="475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8362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Assignments</a:t>
            </a:r>
          </a:p>
          <a:p>
            <a:pPr lvl="1"/>
            <a:r>
              <a:rPr lang="en-GB" dirty="0"/>
              <a:t>Development Journal (30%)</a:t>
            </a:r>
          </a:p>
          <a:p>
            <a:pPr lvl="2"/>
            <a:r>
              <a:rPr lang="en-GB" dirty="0"/>
              <a:t>A week-by-week academic journal of your experiences in creating ML-based AI for a game.</a:t>
            </a:r>
          </a:p>
          <a:p>
            <a:pPr lvl="2"/>
            <a:r>
              <a:rPr lang="en-GB" dirty="0"/>
              <a:t>Think of it as a collection of reports detailing your development issues and your attempts to find solutions.</a:t>
            </a:r>
          </a:p>
          <a:p>
            <a:pPr lvl="3"/>
            <a:r>
              <a:rPr lang="en-GB" dirty="0"/>
              <a:t>Problems: description &amp; scope</a:t>
            </a:r>
          </a:p>
          <a:p>
            <a:pPr lvl="3"/>
            <a:r>
              <a:rPr lang="en-GB" dirty="0"/>
              <a:t>Solutions: synthesis &amp; quality</a:t>
            </a:r>
          </a:p>
          <a:p>
            <a:pPr lvl="3"/>
            <a:r>
              <a:rPr lang="en-GB" dirty="0"/>
              <a:t>Writing and diagramming</a:t>
            </a:r>
          </a:p>
          <a:p>
            <a:pPr lvl="3"/>
            <a:r>
              <a:rPr lang="en-GB" dirty="0"/>
              <a:t>Further enquiries</a:t>
            </a:r>
          </a:p>
          <a:p>
            <a:pPr lvl="3"/>
            <a:r>
              <a:rPr lang="en-GB" dirty="0"/>
              <a:t>Solution reflections</a:t>
            </a:r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76778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Assignments</a:t>
            </a:r>
          </a:p>
          <a:p>
            <a:pPr lvl="1"/>
            <a:r>
              <a:rPr lang="en-GB" dirty="0"/>
              <a:t>We will discuss ideas next week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Ideally:</a:t>
            </a:r>
          </a:p>
          <a:p>
            <a:pPr lvl="2"/>
            <a:r>
              <a:rPr lang="en-GB" dirty="0"/>
              <a:t>We’ll use Python for ML</a:t>
            </a:r>
          </a:p>
          <a:p>
            <a:pPr lvl="3"/>
            <a:r>
              <a:rPr lang="en-GB" dirty="0" err="1"/>
              <a:t>scikit</a:t>
            </a:r>
            <a:r>
              <a:rPr lang="en-GB" dirty="0"/>
              <a:t> learn</a:t>
            </a:r>
          </a:p>
          <a:p>
            <a:pPr lvl="2"/>
            <a:r>
              <a:rPr lang="en-GB" dirty="0"/>
              <a:t>Look to work in Python / </a:t>
            </a:r>
            <a:r>
              <a:rPr lang="en-GB" dirty="0" err="1"/>
              <a:t>PyGame</a:t>
            </a:r>
            <a:r>
              <a:rPr lang="en-GB" dirty="0"/>
              <a:t> to build your game</a:t>
            </a:r>
          </a:p>
          <a:p>
            <a:pPr lvl="3"/>
            <a:r>
              <a:rPr lang="en-GB" dirty="0"/>
              <a:t>Write symbolic AI in python</a:t>
            </a:r>
          </a:p>
          <a:p>
            <a:pPr lvl="3"/>
            <a:r>
              <a:rPr lang="en-GB" dirty="0"/>
              <a:t>Use it to generate training data</a:t>
            </a:r>
          </a:p>
          <a:p>
            <a:pPr lvl="3"/>
            <a:r>
              <a:rPr lang="en-GB" dirty="0"/>
              <a:t>Build a solution using ML</a:t>
            </a:r>
          </a:p>
          <a:p>
            <a:pPr lvl="3"/>
            <a:r>
              <a:rPr lang="en-GB" dirty="0"/>
              <a:t>Evaluate</a:t>
            </a:r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4724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9965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Assignments</a:t>
            </a:r>
          </a:p>
          <a:p>
            <a:pPr lvl="1"/>
            <a:r>
              <a:rPr lang="en-GB" dirty="0"/>
              <a:t>We will discuss ideas next week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Ideally:</a:t>
            </a:r>
          </a:p>
          <a:p>
            <a:pPr lvl="2"/>
            <a:r>
              <a:rPr lang="en-GB" dirty="0"/>
              <a:t>Game</a:t>
            </a:r>
          </a:p>
          <a:p>
            <a:pPr lvl="3"/>
            <a:r>
              <a:rPr lang="en-GB" dirty="0"/>
              <a:t>Look for something small &amp; simple that you can write in a few hours</a:t>
            </a:r>
          </a:p>
          <a:p>
            <a:pPr lvl="4"/>
            <a:r>
              <a:rPr lang="en-GB" dirty="0"/>
              <a:t>Games that you can consider as ‘turn based’ to make it simple to iterate between player and AI, and AI actions</a:t>
            </a:r>
          </a:p>
          <a:p>
            <a:pPr lvl="5"/>
            <a:r>
              <a:rPr lang="en-GB" dirty="0"/>
              <a:t>Player does nothing is a valid action ;)</a:t>
            </a:r>
          </a:p>
          <a:p>
            <a:pPr lvl="4"/>
            <a:r>
              <a:rPr lang="en-GB" dirty="0"/>
              <a:t>Pong, </a:t>
            </a:r>
            <a:r>
              <a:rPr lang="en-GB" dirty="0" err="1"/>
              <a:t>pacman</a:t>
            </a:r>
            <a:r>
              <a:rPr lang="en-GB" dirty="0"/>
              <a:t>, asteroids, Space invaders, card games, board games, Tetris etc</a:t>
            </a:r>
          </a:p>
          <a:p>
            <a:pPr lvl="4"/>
            <a:r>
              <a:rPr lang="en-GB" dirty="0"/>
              <a:t>Don’t spend forever making a game to then realise it’s not good for training ;)</a:t>
            </a:r>
          </a:p>
          <a:p>
            <a:pPr lvl="3"/>
            <a:r>
              <a:rPr lang="en-GB" dirty="0"/>
              <a:t>Getting training data will be key</a:t>
            </a:r>
          </a:p>
          <a:p>
            <a:pPr lvl="4"/>
            <a:r>
              <a:rPr lang="en-GB" dirty="0"/>
              <a:t>What will it look like, how will you process it and how do the ML results feed back into the game</a:t>
            </a:r>
          </a:p>
          <a:p>
            <a:pPr lvl="3"/>
            <a:r>
              <a:rPr lang="en-GB" dirty="0"/>
              <a:t>Blending results, how to switch between good, bad and indifferent AI play styles </a:t>
            </a:r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16788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Assignments</a:t>
            </a:r>
          </a:p>
          <a:p>
            <a:pPr lvl="1"/>
            <a:r>
              <a:rPr lang="en-GB" dirty="0"/>
              <a:t>We will look at building ML-solutions over the next couple of weeks, in particular pontoon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Don’t forget, the processes you go through to choose a game and develop it are core parts of your development journal</a:t>
            </a:r>
          </a:p>
          <a:p>
            <a:pPr lvl="1"/>
            <a:endParaRPr lang="en-GB" dirty="0"/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42636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Questions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‘Machine Learning’ is an inaccurate title for the module</a:t>
            </a:r>
          </a:p>
          <a:p>
            <a:pPr lvl="2"/>
            <a:r>
              <a:rPr lang="en-GB" dirty="0"/>
              <a:t>When we planned it we had two modules:</a:t>
            </a:r>
          </a:p>
          <a:p>
            <a:pPr lvl="3"/>
            <a:r>
              <a:rPr lang="en-GB" dirty="0"/>
              <a:t>Symbolic AI</a:t>
            </a:r>
          </a:p>
          <a:p>
            <a:pPr lvl="3"/>
            <a:r>
              <a:rPr lang="en-GB" dirty="0"/>
              <a:t>Non-symbolic AI</a:t>
            </a:r>
          </a:p>
          <a:p>
            <a:pPr lvl="2"/>
            <a:r>
              <a:rPr lang="en-GB" dirty="0"/>
              <a:t>This reflects what AI is. Marketing made us change them to:</a:t>
            </a:r>
          </a:p>
          <a:p>
            <a:pPr lvl="3"/>
            <a:r>
              <a:rPr lang="en-GB" dirty="0"/>
              <a:t>‘Classical AI’ &amp; ‘Machine Learning’ for sales reasons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479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‘Machine Learning’ is an inaccurate title for the module</a:t>
            </a:r>
          </a:p>
          <a:p>
            <a:pPr lvl="2"/>
            <a:r>
              <a:rPr lang="en-GB" dirty="0"/>
              <a:t>Symbolic AI</a:t>
            </a:r>
          </a:p>
          <a:p>
            <a:pPr lvl="3"/>
            <a:r>
              <a:rPr lang="en-GB" dirty="0"/>
              <a:t>Describes a programming-centric approach to AI</a:t>
            </a:r>
          </a:p>
          <a:p>
            <a:pPr lvl="3"/>
            <a:r>
              <a:rPr lang="en-GB" dirty="0"/>
              <a:t>Where you look to analyse and deconstruct problems into solutions that are programs</a:t>
            </a:r>
          </a:p>
          <a:p>
            <a:pPr lvl="2"/>
            <a:r>
              <a:rPr lang="en-GB" dirty="0"/>
              <a:t>Non-symbolic AI</a:t>
            </a:r>
          </a:p>
          <a:p>
            <a:pPr lvl="3"/>
            <a:r>
              <a:rPr lang="en-GB" dirty="0"/>
              <a:t>Describes a data-centric approach to AI</a:t>
            </a:r>
          </a:p>
          <a:p>
            <a:pPr lvl="4"/>
            <a:r>
              <a:rPr lang="en-GB" dirty="0"/>
              <a:t>Hence data science, but data science isn’t ‘all’ of non-symbolic AI</a:t>
            </a:r>
          </a:p>
          <a:p>
            <a:pPr lvl="3"/>
            <a:r>
              <a:rPr lang="en-GB" dirty="0"/>
              <a:t>Where you write software to look for patterns in data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4976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‘Machine Learning’ is an inaccurate title for the module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2"/>
            <a:r>
              <a:rPr lang="en-GB" dirty="0"/>
              <a:t>Symbolic vs. non-symbolic AI has lead to some interesting issues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193DA1-EA21-0649-AEBD-C080A00CC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2276872"/>
            <a:ext cx="32893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47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2068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‘Machine Learning’ is an inaccurate title for the module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2"/>
            <a:r>
              <a:rPr lang="en-GB" dirty="0"/>
              <a:t>Symbolic AI can’t really solve a lot of issues</a:t>
            </a:r>
          </a:p>
          <a:p>
            <a:pPr lvl="3"/>
            <a:r>
              <a:rPr lang="en-GB" dirty="0"/>
              <a:t>Tacit / heuristic knowledge &amp; expert systems	</a:t>
            </a:r>
          </a:p>
          <a:p>
            <a:pPr lvl="3"/>
            <a:r>
              <a:rPr lang="en-GB" dirty="0"/>
              <a:t>Describe how you:</a:t>
            </a:r>
          </a:p>
          <a:p>
            <a:pPr lvl="4"/>
            <a:r>
              <a:rPr lang="en-GB" dirty="0"/>
              <a:t>Work out if you know someone from their face</a:t>
            </a:r>
          </a:p>
          <a:p>
            <a:pPr lvl="4"/>
            <a:r>
              <a:rPr lang="en-GB" dirty="0"/>
              <a:t>Where to stand to catch a ball</a:t>
            </a:r>
          </a:p>
          <a:p>
            <a:pPr lvl="4"/>
            <a:r>
              <a:rPr lang="en-GB" dirty="0"/>
              <a:t>How to  drive a car / bike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2966C-4575-FD48-A6B5-E05598E80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878265"/>
            <a:ext cx="6642484" cy="234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491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856" y="548680"/>
            <a:ext cx="8229600" cy="6120680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23528" y="1739949"/>
            <a:ext cx="8229600" cy="5217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1060696"/>
              </p:ext>
            </p:extLst>
          </p:nvPr>
        </p:nvGraphicFramePr>
        <p:xfrm>
          <a:off x="467544" y="1086232"/>
          <a:ext cx="8208912" cy="2270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1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</a:t>
                      </a:r>
                      <a:r>
                        <a:rPr lang="en-GB" baseline="0" dirty="0"/>
                        <a:t> 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Reading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Data Science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0429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Introduction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Foundations of Data Science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Intro to ML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ML: Regression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ML: Classification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dirty="0"/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GB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745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dirty="0"/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Paper Club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GB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Paper Club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GB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Paper Club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947442"/>
                  </a:ext>
                </a:extLst>
              </a:tr>
            </a:tbl>
          </a:graphicData>
        </a:graphic>
      </p:graphicFrame>
      <p:graphicFrame>
        <p:nvGraphicFramePr>
          <p:cNvPr id="10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0755492"/>
              </p:ext>
            </p:extLst>
          </p:nvPr>
        </p:nvGraphicFramePr>
        <p:xfrm>
          <a:off x="467544" y="3443064"/>
          <a:ext cx="8208912" cy="236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1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</a:t>
                      </a:r>
                      <a:r>
                        <a:rPr lang="en-GB" baseline="0" dirty="0"/>
                        <a:t> 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aseline="0" dirty="0"/>
                        <a:t>Genetic Algorithms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baseline="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PCG</a:t>
                      </a:r>
                    </a:p>
                  </a:txBody>
                  <a:tcPr anchor="ctr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Genetic Programming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86242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aseline="0" dirty="0"/>
                        <a:t>Genetic Algorithms 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aseline="0" dirty="0"/>
                        <a:t>Genetic Algorithms 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Procedural Content Generation 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Procedural Content Generation 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Genetic Programming 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Genetic Programming 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Workshop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7389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GB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Paper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Club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GB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Paper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Club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Peer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Review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Individual Review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343555"/>
                  </a:ext>
                </a:extLst>
              </a:tr>
            </a:tbl>
          </a:graphicData>
        </a:graphic>
      </p:graphicFrame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1FDBB499-B236-453B-BFE1-0247D66A5A2D}"/>
              </a:ext>
            </a:extLst>
          </p:cNvPr>
          <p:cNvGraphicFramePr>
            <a:graphicFrameLocks/>
          </p:cNvGraphicFramePr>
          <p:nvPr/>
        </p:nvGraphicFramePr>
        <p:xfrm>
          <a:off x="467544" y="5999688"/>
          <a:ext cx="136815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1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Week 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400" baseline="0" dirty="0"/>
                        <a:t>VIVA OF DOOM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227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192688"/>
          </a:xfrm>
        </p:spPr>
        <p:txBody>
          <a:bodyPr>
            <a:normAutofit/>
          </a:bodyPr>
          <a:lstStyle/>
          <a:p>
            <a:r>
              <a:rPr lang="en-GB" dirty="0"/>
              <a:t>Introduction to the module</a:t>
            </a:r>
          </a:p>
          <a:p>
            <a:pPr lvl="1"/>
            <a:r>
              <a:rPr lang="en-GB" dirty="0"/>
              <a:t>Data Science ( &amp; machine learning)</a:t>
            </a:r>
          </a:p>
          <a:p>
            <a:pPr lvl="3"/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7704958-0A99-9146-821D-871498D07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204864"/>
            <a:ext cx="4287069" cy="388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4E7B95-3E50-EB4C-A55F-B4127B68E7E4}"/>
              </a:ext>
            </a:extLst>
          </p:cNvPr>
          <p:cNvSpPr/>
          <p:nvPr/>
        </p:nvSpPr>
        <p:spPr>
          <a:xfrm>
            <a:off x="5004048" y="2204864"/>
            <a:ext cx="356359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Russel &amp; </a:t>
            </a:r>
            <a:r>
              <a:rPr lang="en-GB" dirty="0" err="1">
                <a:solidFill>
                  <a:schemeClr val="bg1"/>
                </a:solidFill>
                <a:latin typeface="Calibri" panose="020F0502020204030204" pitchFamily="34" charset="0"/>
              </a:rPr>
              <a:t>Norvig</a:t>
            </a:r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:</a:t>
            </a:r>
          </a:p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18. learning from examples</a:t>
            </a:r>
          </a:p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19. Knowledge in learning</a:t>
            </a:r>
          </a:p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20. Learning probabilistic models</a:t>
            </a:r>
          </a:p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</a:rPr>
              <a:t>21. Reinforcement learning.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854B6D-77F0-CF47-B59D-1D3A91520832}"/>
              </a:ext>
            </a:extLst>
          </p:cNvPr>
          <p:cNvSpPr/>
          <p:nvPr/>
        </p:nvSpPr>
        <p:spPr>
          <a:xfrm>
            <a:off x="1547664" y="6300028"/>
            <a:ext cx="57423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hlinkClick r:id="rId3"/>
              </a:rPr>
              <a:t>https://www.dawsonera.com/abstract/9781292153971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385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12345</TotalTime>
  <Words>1388</Words>
  <Application>Microsoft Macintosh PowerPoint</Application>
  <PresentationFormat>On-screen Show (4:3)</PresentationFormat>
  <Paragraphs>263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Gazcorp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Computer Games and Entertainment: Advanced Programming</dc:title>
  <dc:creator>Gareth</dc:creator>
  <cp:lastModifiedBy>Lewis, Gareth</cp:lastModifiedBy>
  <cp:revision>720</cp:revision>
  <dcterms:created xsi:type="dcterms:W3CDTF">2008-11-22T10:38:31Z</dcterms:created>
  <dcterms:modified xsi:type="dcterms:W3CDTF">2020-01-26T15:30:56Z</dcterms:modified>
</cp:coreProperties>
</file>

<file path=docProps/thumbnail.jpeg>
</file>